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291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29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7D4427"/>
    <a:srgbClr val="FFF245"/>
    <a:srgbClr val="F15445"/>
    <a:srgbClr val="AEB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35" autoAdjust="0"/>
  </p:normalViewPr>
  <p:slideViewPr>
    <p:cSldViewPr snapToGrid="0">
      <p:cViewPr varScale="1">
        <p:scale>
          <a:sx n="46" d="100"/>
          <a:sy n="46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small iterations, baby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Agile: </a:t>
            </a:r>
            <a:r>
              <a:rPr lang="en-US" b="0" dirty="0"/>
              <a:t>simplification, small experiments, small iterations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SAME APPROACH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87" y="48705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4745088" y="4095159"/>
            <a:ext cx="538497" cy="548279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7058025" y="4195762"/>
            <a:ext cx="595062" cy="67483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273923" y="2366789"/>
            <a:ext cx="7644155" cy="2124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endParaRPr lang="en-US" dirty="0">
              <a:latin typeface="Kristen ITC" panose="03050502040202030202" pitchFamily="66" charset="0"/>
            </a:endParaRP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0043E-09EF-4015-BDF6-A351CDB3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2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KANBAN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2C91118-6522-46A7-A317-0FEA5B479FE7}"/>
              </a:ext>
            </a:extLst>
          </p:cNvPr>
          <p:cNvSpPr txBox="1">
            <a:spLocks/>
          </p:cNvSpPr>
          <p:nvPr/>
        </p:nvSpPr>
        <p:spPr>
          <a:xfrm>
            <a:off x="838200" y="44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SCRUM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46B6-E8C7-44BD-B154-0DED701CC0D4}"/>
              </a:ext>
            </a:extLst>
          </p:cNvPr>
          <p:cNvSpPr txBox="1">
            <a:spLocks/>
          </p:cNvSpPr>
          <p:nvPr/>
        </p:nvSpPr>
        <p:spPr>
          <a:xfrm>
            <a:off x="838200" y="28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rgbClr val="7D4427"/>
                </a:solidFill>
              </a:rPr>
              <a:t>VS</a:t>
            </a:r>
            <a:endParaRPr lang="en-US" sz="9600" b="1" dirty="0">
              <a:solidFill>
                <a:srgbClr val="7D4427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829731F9-B857-46E4-BE16-3FC5EA8E3F18}"/>
              </a:ext>
            </a:extLst>
          </p:cNvPr>
          <p:cNvSpPr/>
          <p:nvPr/>
        </p:nvSpPr>
        <p:spPr>
          <a:xfrm>
            <a:off x="2638425" y="257175"/>
            <a:ext cx="6972300" cy="6419849"/>
          </a:xfrm>
          <a:prstGeom prst="noSmoking">
            <a:avLst>
              <a:gd name="adj" fmla="val 3312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339</Words>
  <Application>Microsoft Office PowerPoint</Application>
  <PresentationFormat>Widescreen</PresentationFormat>
  <Paragraphs>121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KANBAN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81</cp:revision>
  <dcterms:created xsi:type="dcterms:W3CDTF">2019-08-28T12:37:08Z</dcterms:created>
  <dcterms:modified xsi:type="dcterms:W3CDTF">2019-09-09T07:22:42Z</dcterms:modified>
</cp:coreProperties>
</file>